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sldIdLst>
    <p:sldId id="256" r:id="rId2"/>
    <p:sldId id="392" r:id="rId3"/>
    <p:sldId id="393" r:id="rId4"/>
    <p:sldId id="384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396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386" r:id="rId22"/>
    <p:sldId id="387" r:id="rId23"/>
    <p:sldId id="413" r:id="rId24"/>
    <p:sldId id="414" r:id="rId25"/>
    <p:sldId id="415" r:id="rId26"/>
    <p:sldId id="416" r:id="rId27"/>
    <p:sldId id="417" r:id="rId28"/>
    <p:sldId id="421" r:id="rId29"/>
    <p:sldId id="422" r:id="rId30"/>
    <p:sldId id="423" r:id="rId31"/>
    <p:sldId id="424" r:id="rId32"/>
    <p:sldId id="388" r:id="rId33"/>
    <p:sldId id="389" r:id="rId34"/>
    <p:sldId id="385" r:id="rId35"/>
    <p:sldId id="257" r:id="rId36"/>
    <p:sldId id="258" r:id="rId37"/>
    <p:sldId id="259" r:id="rId38"/>
    <p:sldId id="390" r:id="rId39"/>
    <p:sldId id="391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2" r:id="rId51"/>
    <p:sldId id="273" r:id="rId52"/>
    <p:sldId id="274" r:id="rId53"/>
    <p:sldId id="394" r:id="rId54"/>
    <p:sldId id="395" r:id="rId55"/>
    <p:sldId id="270" r:id="rId56"/>
    <p:sldId id="313" r:id="rId57"/>
    <p:sldId id="279" r:id="rId58"/>
    <p:sldId id="280" r:id="rId59"/>
    <p:sldId id="281" r:id="rId60"/>
    <p:sldId id="282" r:id="rId61"/>
    <p:sldId id="283" r:id="rId62"/>
    <p:sldId id="284" r:id="rId63"/>
    <p:sldId id="449" r:id="rId64"/>
    <p:sldId id="450" r:id="rId65"/>
    <p:sldId id="285" r:id="rId66"/>
    <p:sldId id="294" r:id="rId67"/>
    <p:sldId id="297" r:id="rId68"/>
    <p:sldId id="295" r:id="rId69"/>
    <p:sldId id="296" r:id="rId70"/>
    <p:sldId id="451" r:id="rId71"/>
    <p:sldId id="277" r:id="rId72"/>
    <p:sldId id="289" r:id="rId73"/>
    <p:sldId id="278" r:id="rId74"/>
    <p:sldId id="290" r:id="rId75"/>
    <p:sldId id="291" r:id="rId76"/>
    <p:sldId id="292" r:id="rId77"/>
    <p:sldId id="307" r:id="rId78"/>
    <p:sldId id="343" r:id="rId79"/>
    <p:sldId id="308" r:id="rId80"/>
    <p:sldId id="344" r:id="rId81"/>
    <p:sldId id="345" r:id="rId82"/>
    <p:sldId id="346" r:id="rId83"/>
    <p:sldId id="347" r:id="rId84"/>
    <p:sldId id="311" r:id="rId85"/>
    <p:sldId id="315" r:id="rId86"/>
    <p:sldId id="314" r:id="rId87"/>
    <p:sldId id="336" r:id="rId88"/>
    <p:sldId id="337" r:id="rId89"/>
    <p:sldId id="338" r:id="rId90"/>
    <p:sldId id="339" r:id="rId91"/>
    <p:sldId id="320" r:id="rId92"/>
    <p:sldId id="321" r:id="rId93"/>
    <p:sldId id="323" r:id="rId94"/>
    <p:sldId id="312" r:id="rId95"/>
    <p:sldId id="324" r:id="rId96"/>
    <p:sldId id="325" r:id="rId97"/>
    <p:sldId id="326" r:id="rId98"/>
    <p:sldId id="327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342" r:id="rId121"/>
    <p:sldId id="348" r:id="rId122"/>
    <p:sldId id="349" r:id="rId123"/>
    <p:sldId id="375" r:id="rId124"/>
    <p:sldId id="350" r:id="rId125"/>
    <p:sldId id="376" r:id="rId126"/>
    <p:sldId id="352" r:id="rId127"/>
    <p:sldId id="351" r:id="rId128"/>
    <p:sldId id="353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358" r:id="rId137"/>
    <p:sldId id="359" r:id="rId138"/>
    <p:sldId id="360" r:id="rId139"/>
    <p:sldId id="361" r:id="rId140"/>
    <p:sldId id="362" r:id="rId141"/>
    <p:sldId id="363" r:id="rId142"/>
    <p:sldId id="365" r:id="rId143"/>
    <p:sldId id="364" r:id="rId144"/>
    <p:sldId id="366" r:id="rId145"/>
    <p:sldId id="367" r:id="rId146"/>
    <p:sldId id="433" r:id="rId147"/>
    <p:sldId id="369" r:id="rId148"/>
    <p:sldId id="434" r:id="rId149"/>
    <p:sldId id="371" r:id="rId150"/>
    <p:sldId id="372" r:id="rId151"/>
    <p:sldId id="373" r:id="rId152"/>
    <p:sldId id="374" r:id="rId153"/>
    <p:sldId id="377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256"/>
            <p14:sldId id="392"/>
            <p14:sldId id="393"/>
          </p14:sldIdLst>
        </p14:section>
        <p14:section name="Введение" id="{2C110544-8B41-43B2-A721-A38D32CE8DEB}">
          <p14:sldIdLst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449"/>
            <p14:sldId id="450"/>
            <p14:sldId id="285"/>
            <p14:sldId id="294"/>
            <p14:sldId id="297"/>
            <p14:sldId id="295"/>
            <p14:sldId id="296"/>
          </p14:sldIdLst>
        </p14:section>
        <p14:section name="Заглушки" id="{231431CD-66F1-461D-B804-77A45E78C4B2}">
          <p14:sldIdLst>
            <p14:sldId id="451"/>
          </p14:sldIdLst>
        </p14:section>
        <p14:section name="Ef Core" id="{59B12B98-D60D-4AF1-9A0B-C00D5A61793F}">
          <p14:sldIdLst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8" autoAdjust="0"/>
  </p:normalViewPr>
  <p:slideViewPr>
    <p:cSldViewPr snapToGrid="0">
      <p:cViewPr varScale="1">
        <p:scale>
          <a:sx n="74" d="100"/>
          <a:sy n="74" d="100"/>
        </p:scale>
        <p:origin x="8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93789-F961-40CB-BDAB-DF87B463259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1605D6C-AA24-4E1F-A558-9080B3259117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46962D8E-81FB-4A1C-A96C-6800F1D08A5B}" type="parTrans" cxnId="{A69997E0-EC72-45B7-8772-1087BF0135C5}">
      <dgm:prSet/>
      <dgm:spPr/>
      <dgm:t>
        <a:bodyPr/>
        <a:lstStyle/>
        <a:p>
          <a:endParaRPr lang="en-US"/>
        </a:p>
      </dgm:t>
    </dgm:pt>
    <dgm:pt modelId="{E00487BF-AE75-4CC2-96E0-0284FD408CA7}" type="sibTrans" cxnId="{A69997E0-EC72-45B7-8772-1087BF0135C5}">
      <dgm:prSet/>
      <dgm:spPr/>
      <dgm:t>
        <a:bodyPr/>
        <a:lstStyle/>
        <a:p>
          <a:endParaRPr lang="en-US"/>
        </a:p>
      </dgm:t>
    </dgm:pt>
    <dgm:pt modelId="{FA46CD0E-4964-4F3A-BF87-BB109C092FA8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340E15A7-2C71-46B2-9B51-4CBDCB392505}" type="parTrans" cxnId="{8A2356E0-7336-4370-AE28-90C008A5AB0D}">
      <dgm:prSet/>
      <dgm:spPr/>
      <dgm:t>
        <a:bodyPr/>
        <a:lstStyle/>
        <a:p>
          <a:endParaRPr lang="en-US"/>
        </a:p>
      </dgm:t>
    </dgm:pt>
    <dgm:pt modelId="{EEE84AEC-3D27-48D9-8C4C-66C6824ED596}" type="sibTrans" cxnId="{8A2356E0-7336-4370-AE28-90C008A5AB0D}">
      <dgm:prSet/>
      <dgm:spPr/>
      <dgm:t>
        <a:bodyPr/>
        <a:lstStyle/>
        <a:p>
          <a:endParaRPr lang="en-US"/>
        </a:p>
      </dgm:t>
    </dgm:pt>
    <dgm:pt modelId="{E9F92123-DA75-48BD-B185-1EE08333BD80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AC82713F-DDFD-4E4B-AFE9-9D5EE4BBF248}" type="parTrans" cxnId="{00A0844D-E3E0-4DC5-872E-EE5879B5DFFD}">
      <dgm:prSet/>
      <dgm:spPr/>
      <dgm:t>
        <a:bodyPr/>
        <a:lstStyle/>
        <a:p>
          <a:endParaRPr lang="en-US"/>
        </a:p>
      </dgm:t>
    </dgm:pt>
    <dgm:pt modelId="{CB1FF4FF-6A48-4E2E-985A-E097EB676ABE}" type="sibTrans" cxnId="{00A0844D-E3E0-4DC5-872E-EE5879B5DFFD}">
      <dgm:prSet/>
      <dgm:spPr/>
      <dgm:t>
        <a:bodyPr/>
        <a:lstStyle/>
        <a:p>
          <a:endParaRPr lang="en-US"/>
        </a:p>
      </dgm:t>
    </dgm:pt>
    <dgm:pt modelId="{3F31AE77-3514-4564-A6C4-EF665F308476}" type="pres">
      <dgm:prSet presAssocID="{A4E93789-F961-40CB-BDAB-DF87B4632598}" presName="root" presStyleCnt="0">
        <dgm:presLayoutVars>
          <dgm:dir/>
          <dgm:resizeHandles val="exact"/>
        </dgm:presLayoutVars>
      </dgm:prSet>
      <dgm:spPr/>
    </dgm:pt>
    <dgm:pt modelId="{85F0DDC7-F502-4BDC-A801-35D157D21451}" type="pres">
      <dgm:prSet presAssocID="{11605D6C-AA24-4E1F-A558-9080B3259117}" presName="compNode" presStyleCnt="0"/>
      <dgm:spPr/>
    </dgm:pt>
    <dgm:pt modelId="{7DBAFC16-E4E3-412A-B782-6285E0710449}" type="pres">
      <dgm:prSet presAssocID="{11605D6C-AA24-4E1F-A558-9080B3259117}" presName="iconBgRect" presStyleLbl="bgShp" presStyleIdx="0" presStyleCnt="3"/>
      <dgm:spPr/>
    </dgm:pt>
    <dgm:pt modelId="{255B26E1-371E-42EC-9B0B-CF07D976EFF4}" type="pres">
      <dgm:prSet presAssocID="{11605D6C-AA24-4E1F-A558-9080B32591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4C4EF9-A8F8-4510-B032-336BF410BD32}" type="pres">
      <dgm:prSet presAssocID="{11605D6C-AA24-4E1F-A558-9080B3259117}" presName="spaceRect" presStyleCnt="0"/>
      <dgm:spPr/>
    </dgm:pt>
    <dgm:pt modelId="{2B414CD9-7D0C-4FA6-ABAE-E58E29F8EF55}" type="pres">
      <dgm:prSet presAssocID="{11605D6C-AA24-4E1F-A558-9080B3259117}" presName="textRect" presStyleLbl="revTx" presStyleIdx="0" presStyleCnt="3">
        <dgm:presLayoutVars>
          <dgm:chMax val="1"/>
          <dgm:chPref val="1"/>
        </dgm:presLayoutVars>
      </dgm:prSet>
      <dgm:spPr/>
    </dgm:pt>
    <dgm:pt modelId="{CEEB9980-F0BD-4278-9ACB-968AD6A80C93}" type="pres">
      <dgm:prSet presAssocID="{E00487BF-AE75-4CC2-96E0-0284FD408CA7}" presName="sibTrans" presStyleCnt="0"/>
      <dgm:spPr/>
    </dgm:pt>
    <dgm:pt modelId="{BCCFEEFC-1A91-491D-AF10-DD12CF5BE7EE}" type="pres">
      <dgm:prSet presAssocID="{FA46CD0E-4964-4F3A-BF87-BB109C092FA8}" presName="compNode" presStyleCnt="0"/>
      <dgm:spPr/>
    </dgm:pt>
    <dgm:pt modelId="{BA88F5D0-8071-48EC-9AF7-0AEB319D35C9}" type="pres">
      <dgm:prSet presAssocID="{FA46CD0E-4964-4F3A-BF87-BB109C092FA8}" presName="iconBgRect" presStyleLbl="bgShp" presStyleIdx="1" presStyleCnt="3"/>
      <dgm:spPr/>
    </dgm:pt>
    <dgm:pt modelId="{43A232A1-DA31-4D1B-AAA1-4DE48ED7D7CC}" type="pres">
      <dgm:prSet presAssocID="{FA46CD0E-4964-4F3A-BF87-BB109C092F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625586-F1FD-4086-B237-25429DA0C373}" type="pres">
      <dgm:prSet presAssocID="{FA46CD0E-4964-4F3A-BF87-BB109C092FA8}" presName="spaceRect" presStyleCnt="0"/>
      <dgm:spPr/>
    </dgm:pt>
    <dgm:pt modelId="{E080B8CE-48E6-4FB6-999B-40F0CD33272B}" type="pres">
      <dgm:prSet presAssocID="{FA46CD0E-4964-4F3A-BF87-BB109C092FA8}" presName="textRect" presStyleLbl="revTx" presStyleIdx="1" presStyleCnt="3">
        <dgm:presLayoutVars>
          <dgm:chMax val="1"/>
          <dgm:chPref val="1"/>
        </dgm:presLayoutVars>
      </dgm:prSet>
      <dgm:spPr/>
    </dgm:pt>
    <dgm:pt modelId="{147FDB44-8B68-434A-A4B8-8F2F64967F6D}" type="pres">
      <dgm:prSet presAssocID="{EEE84AEC-3D27-48D9-8C4C-66C6824ED596}" presName="sibTrans" presStyleCnt="0"/>
      <dgm:spPr/>
    </dgm:pt>
    <dgm:pt modelId="{F8268DD1-7D01-44BB-BB5B-7CACD27CCA7C}" type="pres">
      <dgm:prSet presAssocID="{E9F92123-DA75-48BD-B185-1EE08333BD80}" presName="compNode" presStyleCnt="0"/>
      <dgm:spPr/>
    </dgm:pt>
    <dgm:pt modelId="{4EA99FF1-4342-4A38-A605-EA20F90CF9A2}" type="pres">
      <dgm:prSet presAssocID="{E9F92123-DA75-48BD-B185-1EE08333BD80}" presName="iconBgRect" presStyleLbl="bgShp" presStyleIdx="2" presStyleCnt="3"/>
      <dgm:spPr/>
    </dgm:pt>
    <dgm:pt modelId="{C506B672-4800-474A-AC26-4865200CBD71}" type="pres">
      <dgm:prSet presAssocID="{E9F92123-DA75-48BD-B185-1EE08333B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64A2FB-674D-46A9-A918-BC167063362E}" type="pres">
      <dgm:prSet presAssocID="{E9F92123-DA75-48BD-B185-1EE08333BD80}" presName="spaceRect" presStyleCnt="0"/>
      <dgm:spPr/>
    </dgm:pt>
    <dgm:pt modelId="{690E2E82-9372-4594-B603-C66B39661FC9}" type="pres">
      <dgm:prSet presAssocID="{E9F92123-DA75-48BD-B185-1EE08333BD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52004-FF1D-4646-97DE-209466F1D78E}" type="presOf" srcId="{E9F92123-DA75-48BD-B185-1EE08333BD80}" destId="{690E2E82-9372-4594-B603-C66B39661FC9}" srcOrd="0" destOrd="0" presId="urn:microsoft.com/office/officeart/2018/5/layout/IconCircleLabelList"/>
    <dgm:cxn modelId="{AA9F194C-FD91-4918-B401-85E046C4114A}" type="presOf" srcId="{A4E93789-F961-40CB-BDAB-DF87B4632598}" destId="{3F31AE77-3514-4564-A6C4-EF665F308476}" srcOrd="0" destOrd="0" presId="urn:microsoft.com/office/officeart/2018/5/layout/IconCircleLabelList"/>
    <dgm:cxn modelId="{00A0844D-E3E0-4DC5-872E-EE5879B5DFFD}" srcId="{A4E93789-F961-40CB-BDAB-DF87B4632598}" destId="{E9F92123-DA75-48BD-B185-1EE08333BD80}" srcOrd="2" destOrd="0" parTransId="{AC82713F-DDFD-4E4B-AFE9-9D5EE4BBF248}" sibTransId="{CB1FF4FF-6A48-4E2E-985A-E097EB676ABE}"/>
    <dgm:cxn modelId="{32057F51-04EB-43CE-A994-F3FDA38F35A5}" type="presOf" srcId="{FA46CD0E-4964-4F3A-BF87-BB109C092FA8}" destId="{E080B8CE-48E6-4FB6-999B-40F0CD33272B}" srcOrd="0" destOrd="0" presId="urn:microsoft.com/office/officeart/2018/5/layout/IconCircleLabelList"/>
    <dgm:cxn modelId="{08692BCC-82D1-4D00-98AA-5669F59C7A82}" type="presOf" srcId="{11605D6C-AA24-4E1F-A558-9080B3259117}" destId="{2B414CD9-7D0C-4FA6-ABAE-E58E29F8EF55}" srcOrd="0" destOrd="0" presId="urn:microsoft.com/office/officeart/2018/5/layout/IconCircleLabelList"/>
    <dgm:cxn modelId="{8A2356E0-7336-4370-AE28-90C008A5AB0D}" srcId="{A4E93789-F961-40CB-BDAB-DF87B4632598}" destId="{FA46CD0E-4964-4F3A-BF87-BB109C092FA8}" srcOrd="1" destOrd="0" parTransId="{340E15A7-2C71-46B2-9B51-4CBDCB392505}" sibTransId="{EEE84AEC-3D27-48D9-8C4C-66C6824ED596}"/>
    <dgm:cxn modelId="{A69997E0-EC72-45B7-8772-1087BF0135C5}" srcId="{A4E93789-F961-40CB-BDAB-DF87B4632598}" destId="{11605D6C-AA24-4E1F-A558-9080B3259117}" srcOrd="0" destOrd="0" parTransId="{46962D8E-81FB-4A1C-A96C-6800F1D08A5B}" sibTransId="{E00487BF-AE75-4CC2-96E0-0284FD408CA7}"/>
    <dgm:cxn modelId="{AACC4413-3F6B-4C5C-ADF7-198C63BA5C0F}" type="presParOf" srcId="{3F31AE77-3514-4564-A6C4-EF665F308476}" destId="{85F0DDC7-F502-4BDC-A801-35D157D21451}" srcOrd="0" destOrd="0" presId="urn:microsoft.com/office/officeart/2018/5/layout/IconCircleLabelList"/>
    <dgm:cxn modelId="{BB61B41E-0EAA-409B-A4E1-C1164E76D321}" type="presParOf" srcId="{85F0DDC7-F502-4BDC-A801-35D157D21451}" destId="{7DBAFC16-E4E3-412A-B782-6285E0710449}" srcOrd="0" destOrd="0" presId="urn:microsoft.com/office/officeart/2018/5/layout/IconCircleLabelList"/>
    <dgm:cxn modelId="{44129F59-B386-4C81-9929-379EFB3B60BD}" type="presParOf" srcId="{85F0DDC7-F502-4BDC-A801-35D157D21451}" destId="{255B26E1-371E-42EC-9B0B-CF07D976EFF4}" srcOrd="1" destOrd="0" presId="urn:microsoft.com/office/officeart/2018/5/layout/IconCircleLabelList"/>
    <dgm:cxn modelId="{588E2A32-11D5-40CE-8DF6-1F9748E2E554}" type="presParOf" srcId="{85F0DDC7-F502-4BDC-A801-35D157D21451}" destId="{B54C4EF9-A8F8-4510-B032-336BF410BD32}" srcOrd="2" destOrd="0" presId="urn:microsoft.com/office/officeart/2018/5/layout/IconCircleLabelList"/>
    <dgm:cxn modelId="{0E476640-ECED-4964-86E5-DD4D7B35B137}" type="presParOf" srcId="{85F0DDC7-F502-4BDC-A801-35D157D21451}" destId="{2B414CD9-7D0C-4FA6-ABAE-E58E29F8EF55}" srcOrd="3" destOrd="0" presId="urn:microsoft.com/office/officeart/2018/5/layout/IconCircleLabelList"/>
    <dgm:cxn modelId="{C236F297-8E68-4AEC-B430-7BBA37D26DB2}" type="presParOf" srcId="{3F31AE77-3514-4564-A6C4-EF665F308476}" destId="{CEEB9980-F0BD-4278-9ACB-968AD6A80C93}" srcOrd="1" destOrd="0" presId="urn:microsoft.com/office/officeart/2018/5/layout/IconCircleLabelList"/>
    <dgm:cxn modelId="{CCC1C18A-0F97-4165-BCE1-237B142168F7}" type="presParOf" srcId="{3F31AE77-3514-4564-A6C4-EF665F308476}" destId="{BCCFEEFC-1A91-491D-AF10-DD12CF5BE7EE}" srcOrd="2" destOrd="0" presId="urn:microsoft.com/office/officeart/2018/5/layout/IconCircleLabelList"/>
    <dgm:cxn modelId="{281E726E-05B0-40B7-BFCA-AA84E13907AD}" type="presParOf" srcId="{BCCFEEFC-1A91-491D-AF10-DD12CF5BE7EE}" destId="{BA88F5D0-8071-48EC-9AF7-0AEB319D35C9}" srcOrd="0" destOrd="0" presId="urn:microsoft.com/office/officeart/2018/5/layout/IconCircleLabelList"/>
    <dgm:cxn modelId="{AC6AF6E6-4E84-4FCE-8768-7D002AE85120}" type="presParOf" srcId="{BCCFEEFC-1A91-491D-AF10-DD12CF5BE7EE}" destId="{43A232A1-DA31-4D1B-AAA1-4DE48ED7D7CC}" srcOrd="1" destOrd="0" presId="urn:microsoft.com/office/officeart/2018/5/layout/IconCircleLabelList"/>
    <dgm:cxn modelId="{293BD379-070B-4C1F-9F8E-5EC0806A8C9C}" type="presParOf" srcId="{BCCFEEFC-1A91-491D-AF10-DD12CF5BE7EE}" destId="{DA625586-F1FD-4086-B237-25429DA0C373}" srcOrd="2" destOrd="0" presId="urn:microsoft.com/office/officeart/2018/5/layout/IconCircleLabelList"/>
    <dgm:cxn modelId="{E54E5373-4964-4CAD-8731-3081AA90F0BB}" type="presParOf" srcId="{BCCFEEFC-1A91-491D-AF10-DD12CF5BE7EE}" destId="{E080B8CE-48E6-4FB6-999B-40F0CD33272B}" srcOrd="3" destOrd="0" presId="urn:microsoft.com/office/officeart/2018/5/layout/IconCircleLabelList"/>
    <dgm:cxn modelId="{B1D7854F-B670-453D-86D4-248270249DE3}" type="presParOf" srcId="{3F31AE77-3514-4564-A6C4-EF665F308476}" destId="{147FDB44-8B68-434A-A4B8-8F2F64967F6D}" srcOrd="3" destOrd="0" presId="urn:microsoft.com/office/officeart/2018/5/layout/IconCircleLabelList"/>
    <dgm:cxn modelId="{2B58B4AF-37B8-4F99-911B-A1812BEDCDA8}" type="presParOf" srcId="{3F31AE77-3514-4564-A6C4-EF665F308476}" destId="{F8268DD1-7D01-44BB-BB5B-7CACD27CCA7C}" srcOrd="4" destOrd="0" presId="urn:microsoft.com/office/officeart/2018/5/layout/IconCircleLabelList"/>
    <dgm:cxn modelId="{40250BC4-EBCE-4B42-89F6-57C71243907D}" type="presParOf" srcId="{F8268DD1-7D01-44BB-BB5B-7CACD27CCA7C}" destId="{4EA99FF1-4342-4A38-A605-EA20F90CF9A2}" srcOrd="0" destOrd="0" presId="urn:microsoft.com/office/officeart/2018/5/layout/IconCircleLabelList"/>
    <dgm:cxn modelId="{B68A98E2-2162-45FF-9AB0-A22772E72FEB}" type="presParOf" srcId="{F8268DD1-7D01-44BB-BB5B-7CACD27CCA7C}" destId="{C506B672-4800-474A-AC26-4865200CBD71}" srcOrd="1" destOrd="0" presId="urn:microsoft.com/office/officeart/2018/5/layout/IconCircleLabelList"/>
    <dgm:cxn modelId="{43EDE461-D6DF-4387-91F6-10989E8F15E8}" type="presParOf" srcId="{F8268DD1-7D01-44BB-BB5B-7CACD27CCA7C}" destId="{9164A2FB-674D-46A9-A918-BC167063362E}" srcOrd="2" destOrd="0" presId="urn:microsoft.com/office/officeart/2018/5/layout/IconCircleLabelList"/>
    <dgm:cxn modelId="{E5EB80E4-DDDC-4522-B0CF-BA2709883A00}" type="presParOf" srcId="{F8268DD1-7D01-44BB-BB5B-7CACD27CCA7C}" destId="{690E2E82-9372-4594-B603-C66B39661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FC16-E4E3-412A-B782-6285E0710449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26E1-371E-42EC-9B0B-CF07D976EFF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14CD9-7D0C-4FA6-ABAE-E58E29F8EF55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BA88F5D0-8071-48EC-9AF7-0AEB319D35C9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A232A1-DA31-4D1B-AAA1-4DE48ED7D7CC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80B8CE-48E6-4FB6-999B-40F0CD33272B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4EA99FF1-4342-4A38-A605-EA20F90CF9A2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06B672-4800-474A-AC26-4865200CBD71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E2E82-9372-4594-B603-C66B39661FC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err="1"/>
              <a:t>tetst</a:t>
            </a:r>
            <a:r>
              <a:rPr lang="en-US" dirty="0"/>
              <a:t> – </a:t>
            </a:r>
            <a:r>
              <a:rPr lang="ru-RU" dirty="0"/>
              <a:t>разработчики</a:t>
            </a:r>
          </a:p>
          <a:p>
            <a:r>
              <a:rPr lang="en-US" dirty="0"/>
              <a:t>Functional – </a:t>
            </a:r>
            <a:r>
              <a:rPr lang="ru-RU" dirty="0"/>
              <a:t>обычно </a:t>
            </a:r>
            <a:r>
              <a:rPr lang="en-US" dirty="0"/>
              <a:t>QA Automation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0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КРУТО БЫ БЫЛО РЕШИТЬ ЭТИ ПРОБЛЕМЫ ФУНКЦИОНАЛЬНЫХ ТЕСТОВ!!!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65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71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БУДЕТ РАБОТАТЬ ОТЛАДКА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83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7" Type="http://schemas.openxmlformats.org/officeDocument/2006/relationships/hyperlink" Target="https://github.com/AleksandrKugushev/presentations/tree/master/2019_Functional-Testing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0A857-EA84-4E26-89CB-429C092C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ru-RU" dirty="0"/>
              <a:t>Садимся на два стула одновременно</a:t>
            </a: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69DD4-994C-4552-A428-EE36FF42E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изолированные функциональные тесты </a:t>
            </a:r>
            <a:r>
              <a:rPr lang="ru-RU" dirty="0" err="1">
                <a:solidFill>
                  <a:schemeClr val="accent1"/>
                </a:solidFill>
              </a:rPr>
              <a:t>Asp.Net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 err="1">
                <a:solidFill>
                  <a:schemeClr val="accent1"/>
                </a:solidFill>
              </a:rPr>
              <a:t>Core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 err="1">
                <a:solidFill>
                  <a:schemeClr val="accent1"/>
                </a:solidFill>
              </a:rPr>
              <a:t>WebApi</a:t>
            </a:r>
            <a:endParaRPr lang="ru-RU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7E14-F816-456D-8BBE-13FA71E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mtClean="0"/>
              <a:pPr>
                <a:spcAft>
                  <a:spcPts val="600"/>
                </a:spcAft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9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1" y="1792736"/>
            <a:ext cx="4984770" cy="23774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Алексей </a:t>
            </a:r>
            <a:r>
              <a:rPr lang="en-US" sz="3600" dirty="0" err="1"/>
              <a:t>Горшколеп</a:t>
            </a:r>
            <a:r>
              <a:rPr lang="en-US" sz="3600" dirty="0"/>
              <a:t> — </a:t>
            </a:r>
            <a:r>
              <a:rPr lang="en-US" sz="3600" dirty="0" err="1"/>
              <a:t>Создание</a:t>
            </a:r>
            <a:r>
              <a:rPr lang="en-US" sz="3600" dirty="0"/>
              <a:t> </a:t>
            </a:r>
            <a:r>
              <a:rPr lang="en-US" sz="3600" dirty="0" err="1"/>
              <a:t>окружения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интеграционных</a:t>
            </a:r>
            <a:r>
              <a:rPr lang="en-US" sz="3600" dirty="0"/>
              <a:t> </a:t>
            </a:r>
            <a:r>
              <a:rPr lang="en-US" sz="3600" dirty="0" err="1"/>
              <a:t>тестов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</a:t>
            </a:r>
            <a:r>
              <a:rPr lang="en-US" sz="3600" dirty="0" err="1"/>
              <a:t>основе</a:t>
            </a:r>
            <a:r>
              <a:rPr lang="en-US" sz="3600" dirty="0"/>
              <a:t> Docker-</a:t>
            </a:r>
            <a:r>
              <a:rPr lang="en-US" sz="3600" dirty="0" err="1"/>
              <a:t>контейнеров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16D7B8C-228C-40C6-BBDC-F95B62BBF7A8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r>
              <a:rPr lang="en-US" dirty="0">
                <a:hlinkClick r:id="rId7"/>
              </a:rPr>
              <a:t>https://github.com/AleksandrKugushev/presentations/tree/master/2019_Functional-Testing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Lead Software Engineer </a:t>
            </a:r>
            <a:r>
              <a:rPr lang="ru-RU" sz="1800" dirty="0"/>
              <a:t>в </a:t>
            </a:r>
            <a:r>
              <a:rPr lang="en-US" sz="1800" dirty="0"/>
              <a:t>EPAM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kugushew@gmail.com</a:t>
            </a:r>
          </a:p>
          <a:p>
            <a:pPr marL="0" indent="0">
              <a:buNone/>
            </a:pPr>
            <a:r>
              <a:rPr lang="en-US" sz="1800" dirty="0"/>
              <a:t>www.linkedin.com/in/kugushev/</a:t>
            </a:r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AleksandrKugushev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</a:t>
            </a:fld>
            <a:endParaRPr lang="ru-RU"/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AE3998E6-10A8-4B59-A69F-44D0F671EC96}"/>
              </a:ext>
            </a:extLst>
          </p:cNvPr>
          <p:cNvSpPr/>
          <p:nvPr/>
        </p:nvSpPr>
        <p:spPr>
          <a:xfrm>
            <a:off x="3730336" y="3532909"/>
            <a:ext cx="4488873" cy="2005446"/>
          </a:xfrm>
          <a:prstGeom prst="trapezoid">
            <a:avLst>
              <a:gd name="adj" fmla="val 66011"/>
            </a:avLst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01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0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104836-C281-4D7B-8937-5A349F86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8F194-D986-4939-A002-F6F7F845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5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F974-4790-4F9A-A127-1F103EA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Заглушки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8D22A-9423-4A24-8827-5F43BFE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70</a:t>
            </a:fld>
            <a:endParaRPr lang="ru-RU" sz="1000">
              <a:solidFill>
                <a:srgbClr val="898989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293F5FD0-80BF-4D93-8B17-DCDEC48BC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4978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367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9891</Words>
  <Application>Microsoft Office PowerPoint</Application>
  <PresentationFormat>Широкоэкранный</PresentationFormat>
  <Paragraphs>2092</Paragraphs>
  <Slides>153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Consolas</vt:lpstr>
      <vt:lpstr>Theme</vt:lpstr>
      <vt:lpstr>Садимся на два стула одновременно</vt:lpstr>
      <vt:lpstr>Кугушев Александр </vt:lpstr>
      <vt:lpstr>Подкаст DotNet &amp; More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Презентация PowerPoint</vt:lpstr>
      <vt:lpstr>Mutants Catalogue</vt:lpstr>
      <vt:lpstr>Презентация PowerPoint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Презентация PowerPoint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WebApplicationFactory&lt;TestStartup&gt; </vt:lpstr>
      <vt:lpstr>WebApplicationFactory&lt;TestStartup&gt; 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</vt:lpstr>
      <vt:lpstr>Презентация PowerPoint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10</cp:revision>
  <dcterms:created xsi:type="dcterms:W3CDTF">2019-03-21T08:08:14Z</dcterms:created>
  <dcterms:modified xsi:type="dcterms:W3CDTF">2019-03-23T13:14:18Z</dcterms:modified>
</cp:coreProperties>
</file>